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09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0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8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02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5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5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B8B0C-8315-4C87-B6DC-32ED922E7A9D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4124F-28E3-49A0-9E6B-A904465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7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159004" y="825501"/>
            <a:ext cx="3717796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fontAlgn="base"/>
            <a:r>
              <a:rPr lang="en-US" sz="3200" dirty="0" smtClean="0"/>
              <a:t>19. </a:t>
            </a:r>
            <a:r>
              <a:rPr lang="en-US" sz="3200" cap="all" dirty="0"/>
              <a:t>Simple Harmonic Motion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64" y="1209202"/>
            <a:ext cx="3895423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7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2662238"/>
            <a:ext cx="31146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94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624138"/>
            <a:ext cx="53149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40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2405063"/>
            <a:ext cx="22479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0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913" y="2738438"/>
            <a:ext cx="36861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729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2643188"/>
            <a:ext cx="63627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1628775"/>
            <a:ext cx="583882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5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143000" y="0"/>
            <a:ext cx="6858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143000" y="6553202"/>
            <a:ext cx="6858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1628775"/>
            <a:ext cx="583882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59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123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</cp:revision>
  <dcterms:created xsi:type="dcterms:W3CDTF">2015-09-01T19:12:18Z</dcterms:created>
  <dcterms:modified xsi:type="dcterms:W3CDTF">2015-09-01T19:25:56Z</dcterms:modified>
</cp:coreProperties>
</file>